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5"/>
  </p:notesMasterIdLst>
  <p:sldIdLst>
    <p:sldId id="257" r:id="rId5"/>
    <p:sldId id="365" r:id="rId6"/>
    <p:sldId id="361" r:id="rId7"/>
    <p:sldId id="287" r:id="rId8"/>
    <p:sldId id="288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362" r:id="rId17"/>
    <p:sldId id="297" r:id="rId18"/>
    <p:sldId id="298" r:id="rId19"/>
    <p:sldId id="299" r:id="rId20"/>
    <p:sldId id="363" r:id="rId21"/>
    <p:sldId id="364" r:id="rId22"/>
    <p:sldId id="368" r:id="rId23"/>
    <p:sldId id="314" r:id="rId24"/>
    <p:sldId id="366" r:id="rId25"/>
    <p:sldId id="367" r:id="rId26"/>
    <p:sldId id="301" r:id="rId27"/>
    <p:sldId id="304" r:id="rId28"/>
    <p:sldId id="307" r:id="rId29"/>
    <p:sldId id="308" r:id="rId30"/>
    <p:sldId id="310" r:id="rId31"/>
    <p:sldId id="311" r:id="rId32"/>
    <p:sldId id="312" r:id="rId33"/>
    <p:sldId id="35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C59"/>
    <a:srgbClr val="F38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5E4D45-FA16-4412-8207-6A61B0F6D517}" v="8" dt="2025-11-04T15:06:35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035" autoAdjust="0"/>
  </p:normalViewPr>
  <p:slideViewPr>
    <p:cSldViewPr snapToGrid="0">
      <p:cViewPr varScale="1">
        <p:scale>
          <a:sx n="85" d="100"/>
          <a:sy n="85" d="100"/>
        </p:scale>
        <p:origin x="3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5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need, Christopher (Chris)" userId="cd062fd8-87fc-4910-9caa-5f22d7f3b9d2" providerId="ADAL" clId="{79182EDB-F373-410B-AC25-B7AB4B35EDDB}"/>
    <pc:docChg chg="undo custSel addSld delSld modSld modMainMaster">
      <pc:chgData name="Sneed, Christopher (Chris)" userId="cd062fd8-87fc-4910-9caa-5f22d7f3b9d2" providerId="ADAL" clId="{79182EDB-F373-410B-AC25-B7AB4B35EDDB}" dt="2025-02-03T18:36:57.068" v="635" actId="6549"/>
      <pc:docMkLst>
        <pc:docMk/>
      </pc:docMkLst>
      <pc:sldChg chg="modSp modTransition">
        <pc:chgData name="Sneed, Christopher (Chris)" userId="cd062fd8-87fc-4910-9caa-5f22d7f3b9d2" providerId="ADAL" clId="{79182EDB-F373-410B-AC25-B7AB4B35EDDB}" dt="2025-01-30T18:48:03.651" v="528"/>
        <pc:sldMkLst>
          <pc:docMk/>
          <pc:sldMk cId="2899989604" sldId="257"/>
        </pc:sldMkLst>
      </pc:sldChg>
      <pc:sldChg chg="modSp modTransition modNotesTx">
        <pc:chgData name="Sneed, Christopher (Chris)" userId="cd062fd8-87fc-4910-9caa-5f22d7f3b9d2" providerId="ADAL" clId="{79182EDB-F373-410B-AC25-B7AB4B35EDDB}" dt="2025-02-03T18:36:26.027" v="633" actId="6549"/>
        <pc:sldMkLst>
          <pc:docMk/>
          <pc:sldMk cId="898326891" sldId="287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53:03.683" v="566" actId="1076"/>
        <pc:sldMkLst>
          <pc:docMk/>
          <pc:sldMk cId="1532878102" sldId="288"/>
        </pc:sldMkLst>
      </pc:sldChg>
      <pc:sldChg chg="addSp delSp modSp modTransition">
        <pc:chgData name="Sneed, Christopher (Chris)" userId="cd062fd8-87fc-4910-9caa-5f22d7f3b9d2" providerId="ADAL" clId="{79182EDB-F373-410B-AC25-B7AB4B35EDDB}" dt="2025-02-03T14:52:36.631" v="608" actId="1076"/>
        <pc:sldMkLst>
          <pc:docMk/>
          <pc:sldMk cId="544016456" sldId="290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53:14.229" v="567" actId="1076"/>
        <pc:sldMkLst>
          <pc:docMk/>
          <pc:sldMk cId="3107338118" sldId="291"/>
        </pc:sldMkLst>
      </pc:sldChg>
      <pc:sldChg chg="modSp modTransition">
        <pc:chgData name="Sneed, Christopher (Chris)" userId="cd062fd8-87fc-4910-9caa-5f22d7f3b9d2" providerId="ADAL" clId="{79182EDB-F373-410B-AC25-B7AB4B35EDDB}" dt="2025-01-30T18:53:21.933" v="568" actId="1076"/>
        <pc:sldMkLst>
          <pc:docMk/>
          <pc:sldMk cId="1633885252" sldId="292"/>
        </pc:sldMkLst>
      </pc:sldChg>
      <pc:sldChg chg="modSp modTransition">
        <pc:chgData name="Sneed, Christopher (Chris)" userId="cd062fd8-87fc-4910-9caa-5f22d7f3b9d2" providerId="ADAL" clId="{79182EDB-F373-410B-AC25-B7AB4B35EDDB}" dt="2025-01-30T18:53:28.594" v="569" actId="1076"/>
        <pc:sldMkLst>
          <pc:docMk/>
          <pc:sldMk cId="2303760212" sldId="293"/>
        </pc:sldMkLst>
      </pc:sldChg>
      <pc:sldChg chg="addSp modSp modTransition">
        <pc:chgData name="Sneed, Christopher (Chris)" userId="cd062fd8-87fc-4910-9caa-5f22d7f3b9d2" providerId="ADAL" clId="{79182EDB-F373-410B-AC25-B7AB4B35EDDB}" dt="2025-01-30T18:53:33.502" v="570" actId="1076"/>
        <pc:sldMkLst>
          <pc:docMk/>
          <pc:sldMk cId="461826906" sldId="294"/>
        </pc:sldMkLst>
      </pc:sldChg>
      <pc:sldChg chg="modSp modTransition">
        <pc:chgData name="Sneed, Christopher (Chris)" userId="cd062fd8-87fc-4910-9caa-5f22d7f3b9d2" providerId="ADAL" clId="{79182EDB-F373-410B-AC25-B7AB4B35EDDB}" dt="2025-01-30T18:48:03.651" v="528"/>
        <pc:sldMkLst>
          <pc:docMk/>
          <pc:sldMk cId="1661038320" sldId="295"/>
        </pc:sldMkLst>
      </pc:sldChg>
      <pc:sldChg chg="addSp modSp modTransition">
        <pc:chgData name="Sneed, Christopher (Chris)" userId="cd062fd8-87fc-4910-9caa-5f22d7f3b9d2" providerId="ADAL" clId="{79182EDB-F373-410B-AC25-B7AB4B35EDDB}" dt="2025-01-30T18:53:59.003" v="572" actId="1076"/>
        <pc:sldMkLst>
          <pc:docMk/>
          <pc:sldMk cId="1908490696" sldId="296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54:05.228" v="573" actId="1076"/>
        <pc:sldMkLst>
          <pc:docMk/>
          <pc:sldMk cId="56589219" sldId="297"/>
        </pc:sldMkLst>
      </pc:sldChg>
      <pc:sldChg chg="addSp delSp modSp modTransition modNotesTx">
        <pc:chgData name="Sneed, Christopher (Chris)" userId="cd062fd8-87fc-4910-9caa-5f22d7f3b9d2" providerId="ADAL" clId="{79182EDB-F373-410B-AC25-B7AB4B35EDDB}" dt="2025-02-03T18:36:44.357" v="634" actId="6549"/>
        <pc:sldMkLst>
          <pc:docMk/>
          <pc:sldMk cId="1446678910" sldId="298"/>
        </pc:sldMkLst>
      </pc:sldChg>
      <pc:sldChg chg="modSp modTransition">
        <pc:chgData name="Sneed, Christopher (Chris)" userId="cd062fd8-87fc-4910-9caa-5f22d7f3b9d2" providerId="ADAL" clId="{79182EDB-F373-410B-AC25-B7AB4B35EDDB}" dt="2025-01-30T18:54:18.941" v="575" actId="1076"/>
        <pc:sldMkLst>
          <pc:docMk/>
          <pc:sldMk cId="1024869003" sldId="299"/>
        </pc:sldMkLst>
      </pc:sldChg>
      <pc:sldChg chg="addSp modSp modTransition">
        <pc:chgData name="Sneed, Christopher (Chris)" userId="cd062fd8-87fc-4910-9caa-5f22d7f3b9d2" providerId="ADAL" clId="{79182EDB-F373-410B-AC25-B7AB4B35EDDB}" dt="2025-01-30T18:54:24.150" v="576" actId="1076"/>
        <pc:sldMkLst>
          <pc:docMk/>
          <pc:sldMk cId="4174532291" sldId="301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54:29.049" v="577" actId="1076"/>
        <pc:sldMkLst>
          <pc:docMk/>
          <pc:sldMk cId="3955427842" sldId="304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54:36.948" v="578" actId="1076"/>
        <pc:sldMkLst>
          <pc:docMk/>
          <pc:sldMk cId="2346825526" sldId="307"/>
        </pc:sldMkLst>
      </pc:sldChg>
      <pc:sldChg chg="modSp modTransition modNotesTx">
        <pc:chgData name="Sneed, Christopher (Chris)" userId="cd062fd8-87fc-4910-9caa-5f22d7f3b9d2" providerId="ADAL" clId="{79182EDB-F373-410B-AC25-B7AB4B35EDDB}" dt="2025-02-03T18:36:57.068" v="635" actId="6549"/>
        <pc:sldMkLst>
          <pc:docMk/>
          <pc:sldMk cId="2251562601" sldId="308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54:49.347" v="580" actId="1076"/>
        <pc:sldMkLst>
          <pc:docMk/>
          <pc:sldMk cId="3050106436" sldId="310"/>
        </pc:sldMkLst>
      </pc:sldChg>
      <pc:sldChg chg="modSp modTransition">
        <pc:chgData name="Sneed, Christopher (Chris)" userId="cd062fd8-87fc-4910-9caa-5f22d7f3b9d2" providerId="ADAL" clId="{79182EDB-F373-410B-AC25-B7AB4B35EDDB}" dt="2025-01-30T18:54:59.760" v="581" actId="1076"/>
        <pc:sldMkLst>
          <pc:docMk/>
          <pc:sldMk cId="3517891857" sldId="311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48:03.651" v="528"/>
        <pc:sldMkLst>
          <pc:docMk/>
          <pc:sldMk cId="1566308998" sldId="312"/>
        </pc:sldMkLst>
      </pc:sldChg>
      <pc:sldChg chg="modSp modTransition">
        <pc:chgData name="Sneed, Christopher (Chris)" userId="cd062fd8-87fc-4910-9caa-5f22d7f3b9d2" providerId="ADAL" clId="{79182EDB-F373-410B-AC25-B7AB4B35EDDB}" dt="2025-01-30T18:55:10.385" v="582" actId="1076"/>
        <pc:sldMkLst>
          <pc:docMk/>
          <pc:sldMk cId="2466892904" sldId="314"/>
        </pc:sldMkLst>
      </pc:sldChg>
      <pc:sldChg chg="modTransition">
        <pc:chgData name="Sneed, Christopher (Chris)" userId="cd062fd8-87fc-4910-9caa-5f22d7f3b9d2" providerId="ADAL" clId="{79182EDB-F373-410B-AC25-B7AB4B35EDDB}" dt="2025-01-30T18:48:03.651" v="528"/>
        <pc:sldMkLst>
          <pc:docMk/>
          <pc:sldMk cId="3326027085" sldId="359"/>
        </pc:sldMkLst>
      </pc:sldChg>
      <pc:sldChg chg="addSp delSp modSp modTransition">
        <pc:chgData name="Sneed, Christopher (Chris)" userId="cd062fd8-87fc-4910-9caa-5f22d7f3b9d2" providerId="ADAL" clId="{79182EDB-F373-410B-AC25-B7AB4B35EDDB}" dt="2025-01-30T18:48:03.651" v="528"/>
        <pc:sldMkLst>
          <pc:docMk/>
          <pc:sldMk cId="4086168377" sldId="361"/>
        </pc:sldMkLst>
      </pc:sldChg>
      <pc:sldChg chg="addSp delSp modSp add modTransition">
        <pc:chgData name="Sneed, Christopher (Chris)" userId="cd062fd8-87fc-4910-9caa-5f22d7f3b9d2" providerId="ADAL" clId="{79182EDB-F373-410B-AC25-B7AB4B35EDDB}" dt="2025-02-03T14:54:26.190" v="616" actId="14100"/>
        <pc:sldMkLst>
          <pc:docMk/>
          <pc:sldMk cId="1679913736" sldId="362"/>
        </pc:sldMkLst>
      </pc:sldChg>
      <pc:sldChg chg="addSp delSp modSp add modTransition">
        <pc:chgData name="Sneed, Christopher (Chris)" userId="cd062fd8-87fc-4910-9caa-5f22d7f3b9d2" providerId="ADAL" clId="{79182EDB-F373-410B-AC25-B7AB4B35EDDB}" dt="2025-02-03T14:55:23.695" v="622" actId="1076"/>
        <pc:sldMkLst>
          <pc:docMk/>
          <pc:sldMk cId="3923274018" sldId="363"/>
        </pc:sldMkLst>
      </pc:sldChg>
      <pc:sldChg chg="addSp delSp add modTransition">
        <pc:chgData name="Sneed, Christopher (Chris)" userId="cd062fd8-87fc-4910-9caa-5f22d7f3b9d2" providerId="ADAL" clId="{79182EDB-F373-410B-AC25-B7AB4B35EDDB}" dt="2025-01-30T18:48:03.651" v="528"/>
        <pc:sldMkLst>
          <pc:docMk/>
          <pc:sldMk cId="1411313677" sldId="364"/>
        </pc:sldMkLst>
      </pc:sldChg>
      <pc:sldChg chg="addSp delSp modSp add">
        <pc:chgData name="Sneed, Christopher (Chris)" userId="cd062fd8-87fc-4910-9caa-5f22d7f3b9d2" providerId="ADAL" clId="{79182EDB-F373-410B-AC25-B7AB4B35EDDB}" dt="2025-02-03T14:57:09.991" v="628" actId="1076"/>
        <pc:sldMkLst>
          <pc:docMk/>
          <pc:sldMk cId="4104577864" sldId="365"/>
        </pc:sldMkLst>
      </pc:sldChg>
      <pc:sldChg chg="delSp add del">
        <pc:chgData name="Sneed, Christopher (Chris)" userId="cd062fd8-87fc-4910-9caa-5f22d7f3b9d2" providerId="ADAL" clId="{79182EDB-F373-410B-AC25-B7AB4B35EDDB}" dt="2025-02-03T14:58:07.820" v="632" actId="2696"/>
        <pc:sldMkLst>
          <pc:docMk/>
          <pc:sldMk cId="3270903550" sldId="366"/>
        </pc:sldMkLst>
      </pc:sldChg>
      <pc:sldMasterChg chg="modTransition modSldLayout">
        <pc:chgData name="Sneed, Christopher (Chris)" userId="cd062fd8-87fc-4910-9caa-5f22d7f3b9d2" providerId="ADAL" clId="{79182EDB-F373-410B-AC25-B7AB4B35EDDB}" dt="2025-01-30T18:48:03.651" v="528"/>
        <pc:sldMasterMkLst>
          <pc:docMk/>
          <pc:sldMasterMk cId="2433712308" sldId="2147483673"/>
        </pc:sldMasterMkLst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2871998389" sldId="2147483674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3234534465" sldId="2147483675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2046068988" sldId="2147483676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2993086469" sldId="2147483677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3875347824" sldId="2147483678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4050753879" sldId="2147483679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1743823629" sldId="2147483680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3920186345" sldId="2147483681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1260992600" sldId="2147483682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1197061562" sldId="2147483683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3509039100" sldId="2147483684"/>
          </pc:sldLayoutMkLst>
        </pc:sldLayoutChg>
        <pc:sldLayoutChg chg="modTransition">
          <pc:chgData name="Sneed, Christopher (Chris)" userId="cd062fd8-87fc-4910-9caa-5f22d7f3b9d2" providerId="ADAL" clId="{79182EDB-F373-410B-AC25-B7AB4B35EDDB}" dt="2025-01-30T18:48:03.651" v="528"/>
          <pc:sldLayoutMkLst>
            <pc:docMk/>
            <pc:sldMasterMk cId="2433712308" sldId="2147483673"/>
            <pc:sldLayoutMk cId="3392765735" sldId="2147483685"/>
          </pc:sldLayoutMkLst>
        </pc:sldLayoutChg>
      </pc:sldMasterChg>
    </pc:docChg>
  </pc:docChgLst>
  <pc:docChgLst>
    <pc:chgData name="Sneed, Christopher (Chris)" userId="cd062fd8-87fc-4910-9caa-5f22d7f3b9d2" providerId="ADAL" clId="{552A1C63-3EE6-4709-94C8-0174E528A9BC}"/>
    <pc:docChg chg="undo custSel addSld modSld sldOrd">
      <pc:chgData name="Sneed, Christopher (Chris)" userId="cd062fd8-87fc-4910-9caa-5f22d7f3b9d2" providerId="ADAL" clId="{552A1C63-3EE6-4709-94C8-0174E528A9BC}" dt="2025-11-04T15:07:06.868" v="95" actId="20577"/>
      <pc:docMkLst>
        <pc:docMk/>
      </pc:docMkLst>
      <pc:sldChg chg="modSp mod">
        <pc:chgData name="Sneed, Christopher (Chris)" userId="cd062fd8-87fc-4910-9caa-5f22d7f3b9d2" providerId="ADAL" clId="{552A1C63-3EE6-4709-94C8-0174E528A9BC}" dt="2025-11-04T15:07:06.868" v="95" actId="20577"/>
        <pc:sldMkLst>
          <pc:docMk/>
          <pc:sldMk cId="898326891" sldId="287"/>
        </pc:sldMkLst>
        <pc:spChg chg="mod">
          <ac:chgData name="Sneed, Christopher (Chris)" userId="cd062fd8-87fc-4910-9caa-5f22d7f3b9d2" providerId="ADAL" clId="{552A1C63-3EE6-4709-94C8-0174E528A9BC}" dt="2025-11-04T15:07:06.868" v="95" actId="20577"/>
          <ac:spMkLst>
            <pc:docMk/>
            <pc:sldMk cId="898326891" sldId="287"/>
            <ac:spMk id="15" creationId="{9CA8B5F4-703C-4DB0-A1E6-8BE0DA11A0D1}"/>
          </ac:spMkLst>
        </pc:spChg>
      </pc:sldChg>
      <pc:sldChg chg="addSp delSp modSp mod">
        <pc:chgData name="Sneed, Christopher (Chris)" userId="cd062fd8-87fc-4910-9caa-5f22d7f3b9d2" providerId="ADAL" clId="{552A1C63-3EE6-4709-94C8-0174E528A9BC}" dt="2025-11-04T15:04:31.754" v="82" actId="1076"/>
        <pc:sldMkLst>
          <pc:docMk/>
          <pc:sldMk cId="544016456" sldId="290"/>
        </pc:sldMkLst>
        <pc:picChg chg="add mod">
          <ac:chgData name="Sneed, Christopher (Chris)" userId="cd062fd8-87fc-4910-9caa-5f22d7f3b9d2" providerId="ADAL" clId="{552A1C63-3EE6-4709-94C8-0174E528A9BC}" dt="2025-11-04T15:04:31.754" v="82" actId="1076"/>
          <ac:picMkLst>
            <pc:docMk/>
            <pc:sldMk cId="544016456" sldId="290"/>
            <ac:picMk id="3" creationId="{0443DCCD-265A-8E47-920A-A88A1617D4F9}"/>
          </ac:picMkLst>
        </pc:picChg>
        <pc:picChg chg="add del mod">
          <ac:chgData name="Sneed, Christopher (Chris)" userId="cd062fd8-87fc-4910-9caa-5f22d7f3b9d2" providerId="ADAL" clId="{552A1C63-3EE6-4709-94C8-0174E528A9BC}" dt="2025-11-04T14:48:57.260" v="42" actId="478"/>
          <ac:picMkLst>
            <pc:docMk/>
            <pc:sldMk cId="544016456" sldId="290"/>
            <ac:picMk id="3" creationId="{6BA75314-87F3-5023-07BF-B0A83BAADA8A}"/>
          </ac:picMkLst>
        </pc:picChg>
        <pc:picChg chg="del">
          <ac:chgData name="Sneed, Christopher (Chris)" userId="cd062fd8-87fc-4910-9caa-5f22d7f3b9d2" providerId="ADAL" clId="{552A1C63-3EE6-4709-94C8-0174E528A9BC}" dt="2025-11-04T14:45:11.262" v="0" actId="478"/>
          <ac:picMkLst>
            <pc:docMk/>
            <pc:sldMk cId="544016456" sldId="290"/>
            <ac:picMk id="15" creationId="{30F052C6-5160-47A5-B33C-8306D4E47006}"/>
          </ac:picMkLst>
        </pc:picChg>
      </pc:sldChg>
      <pc:sldChg chg="addSp delSp modSp mod ord">
        <pc:chgData name="Sneed, Christopher (Chris)" userId="cd062fd8-87fc-4910-9caa-5f22d7f3b9d2" providerId="ADAL" clId="{552A1C63-3EE6-4709-94C8-0174E528A9BC}" dt="2025-11-04T14:54:55.384" v="51" actId="1076"/>
        <pc:sldMkLst>
          <pc:docMk/>
          <pc:sldMk cId="2466892904" sldId="314"/>
        </pc:sldMkLst>
        <pc:spChg chg="mod">
          <ac:chgData name="Sneed, Christopher (Chris)" userId="cd062fd8-87fc-4910-9caa-5f22d7f3b9d2" providerId="ADAL" clId="{552A1C63-3EE6-4709-94C8-0174E528A9BC}" dt="2025-11-04T14:47:05.116" v="20" actId="20577"/>
          <ac:spMkLst>
            <pc:docMk/>
            <pc:sldMk cId="2466892904" sldId="314"/>
            <ac:spMk id="2" creationId="{AF591B91-3FBF-4DE1-8ECC-70160A1632B2}"/>
          </ac:spMkLst>
        </pc:spChg>
        <pc:spChg chg="del mod">
          <ac:chgData name="Sneed, Christopher (Chris)" userId="cd062fd8-87fc-4910-9caa-5f22d7f3b9d2" providerId="ADAL" clId="{552A1C63-3EE6-4709-94C8-0174E528A9BC}" dt="2025-11-04T14:54:46.163" v="47" actId="478"/>
          <ac:spMkLst>
            <pc:docMk/>
            <pc:sldMk cId="2466892904" sldId="314"/>
            <ac:spMk id="3" creationId="{A418CA04-39AA-407C-9FFD-2A3B6519B8E0}"/>
          </ac:spMkLst>
        </pc:spChg>
        <pc:spChg chg="del mod">
          <ac:chgData name="Sneed, Christopher (Chris)" userId="cd062fd8-87fc-4910-9caa-5f22d7f3b9d2" providerId="ADAL" clId="{552A1C63-3EE6-4709-94C8-0174E528A9BC}" dt="2025-11-04T14:47:29.373" v="34" actId="478"/>
          <ac:spMkLst>
            <pc:docMk/>
            <pc:sldMk cId="2466892904" sldId="314"/>
            <ac:spMk id="5" creationId="{D5371AA7-6F68-4F65-AC21-04055634FBE0}"/>
          </ac:spMkLst>
        </pc:spChg>
        <pc:picChg chg="add mod">
          <ac:chgData name="Sneed, Christopher (Chris)" userId="cd062fd8-87fc-4910-9caa-5f22d7f3b9d2" providerId="ADAL" clId="{552A1C63-3EE6-4709-94C8-0174E528A9BC}" dt="2025-11-04T14:54:55.384" v="51" actId="1076"/>
          <ac:picMkLst>
            <pc:docMk/>
            <pc:sldMk cId="2466892904" sldId="314"/>
            <ac:picMk id="5" creationId="{2265317E-9F58-C8CE-9DA7-01C30BD84898}"/>
          </ac:picMkLst>
        </pc:picChg>
      </pc:sldChg>
      <pc:sldChg chg="addSp delSp modSp mod">
        <pc:chgData name="Sneed, Christopher (Chris)" userId="cd062fd8-87fc-4910-9caa-5f22d7f3b9d2" providerId="ADAL" clId="{552A1C63-3EE6-4709-94C8-0174E528A9BC}" dt="2025-11-04T15:05:27.179" v="85" actId="1076"/>
        <pc:sldMkLst>
          <pc:docMk/>
          <pc:sldMk cId="1679913736" sldId="362"/>
        </pc:sldMkLst>
        <pc:picChg chg="add mod">
          <ac:chgData name="Sneed, Christopher (Chris)" userId="cd062fd8-87fc-4910-9caa-5f22d7f3b9d2" providerId="ADAL" clId="{552A1C63-3EE6-4709-94C8-0174E528A9BC}" dt="2025-11-04T15:05:27.179" v="85" actId="1076"/>
          <ac:picMkLst>
            <pc:docMk/>
            <pc:sldMk cId="1679913736" sldId="362"/>
            <ac:picMk id="2" creationId="{50735BDA-BB69-187E-8A14-92CB51177EA2}"/>
          </ac:picMkLst>
        </pc:picChg>
        <pc:picChg chg="del">
          <ac:chgData name="Sneed, Christopher (Chris)" userId="cd062fd8-87fc-4910-9caa-5f22d7f3b9d2" providerId="ADAL" clId="{552A1C63-3EE6-4709-94C8-0174E528A9BC}" dt="2025-11-04T14:53:18.102" v="43" actId="478"/>
          <ac:picMkLst>
            <pc:docMk/>
            <pc:sldMk cId="1679913736" sldId="362"/>
            <ac:picMk id="3" creationId="{475E635E-027E-45A4-BF53-7DB0671EAD97}"/>
          </ac:picMkLst>
        </pc:picChg>
      </pc:sldChg>
      <pc:sldChg chg="addSp delSp modSp mod">
        <pc:chgData name="Sneed, Christopher (Chris)" userId="cd062fd8-87fc-4910-9caa-5f22d7f3b9d2" providerId="ADAL" clId="{552A1C63-3EE6-4709-94C8-0174E528A9BC}" dt="2025-11-04T15:06:09.852" v="89" actId="1076"/>
        <pc:sldMkLst>
          <pc:docMk/>
          <pc:sldMk cId="3923274018" sldId="363"/>
        </pc:sldMkLst>
        <pc:picChg chg="add mod">
          <ac:chgData name="Sneed, Christopher (Chris)" userId="cd062fd8-87fc-4910-9caa-5f22d7f3b9d2" providerId="ADAL" clId="{552A1C63-3EE6-4709-94C8-0174E528A9BC}" dt="2025-11-04T15:06:09.852" v="89" actId="1076"/>
          <ac:picMkLst>
            <pc:docMk/>
            <pc:sldMk cId="3923274018" sldId="363"/>
            <ac:picMk id="2" creationId="{DF472F21-91CE-67F4-B2D9-CE0F499E3A60}"/>
          </ac:picMkLst>
        </pc:picChg>
        <pc:picChg chg="del">
          <ac:chgData name="Sneed, Christopher (Chris)" userId="cd062fd8-87fc-4910-9caa-5f22d7f3b9d2" providerId="ADAL" clId="{552A1C63-3EE6-4709-94C8-0174E528A9BC}" dt="2025-11-04T14:53:22.646" v="44" actId="478"/>
          <ac:picMkLst>
            <pc:docMk/>
            <pc:sldMk cId="3923274018" sldId="363"/>
            <ac:picMk id="3" creationId="{0EA9FD9E-A0A2-4420-812E-4019D1CFD61E}"/>
          </ac:picMkLst>
        </pc:picChg>
      </pc:sldChg>
      <pc:sldChg chg="addSp delSp modSp add mod">
        <pc:chgData name="Sneed, Christopher (Chris)" userId="cd062fd8-87fc-4910-9caa-5f22d7f3b9d2" providerId="ADAL" clId="{552A1C63-3EE6-4709-94C8-0174E528A9BC}" dt="2025-11-04T14:56:23.517" v="58" actId="1076"/>
        <pc:sldMkLst>
          <pc:docMk/>
          <pc:sldMk cId="1942407696" sldId="366"/>
        </pc:sldMkLst>
        <pc:spChg chg="del">
          <ac:chgData name="Sneed, Christopher (Chris)" userId="cd062fd8-87fc-4910-9caa-5f22d7f3b9d2" providerId="ADAL" clId="{552A1C63-3EE6-4709-94C8-0174E528A9BC}" dt="2025-11-04T14:56:13.726" v="55" actId="478"/>
          <ac:spMkLst>
            <pc:docMk/>
            <pc:sldMk cId="1942407696" sldId="366"/>
            <ac:spMk id="2" creationId="{C47AE1E9-9D91-2445-FEC4-6CE8A4C57277}"/>
          </ac:spMkLst>
        </pc:spChg>
        <pc:spChg chg="add del mod">
          <ac:chgData name="Sneed, Christopher (Chris)" userId="cd062fd8-87fc-4910-9caa-5f22d7f3b9d2" providerId="ADAL" clId="{552A1C63-3EE6-4709-94C8-0174E528A9BC}" dt="2025-11-04T14:56:16.382" v="56" actId="478"/>
          <ac:spMkLst>
            <pc:docMk/>
            <pc:sldMk cId="1942407696" sldId="366"/>
            <ac:spMk id="7" creationId="{46F4F602-23F9-53F5-CEBC-98F489353714}"/>
          </ac:spMkLst>
        </pc:spChg>
        <pc:picChg chg="add mod">
          <ac:chgData name="Sneed, Christopher (Chris)" userId="cd062fd8-87fc-4910-9caa-5f22d7f3b9d2" providerId="ADAL" clId="{552A1C63-3EE6-4709-94C8-0174E528A9BC}" dt="2025-11-04T14:56:23.517" v="58" actId="1076"/>
          <ac:picMkLst>
            <pc:docMk/>
            <pc:sldMk cId="1942407696" sldId="366"/>
            <ac:picMk id="4" creationId="{ADE976E1-9EB5-5648-1591-204F141B888E}"/>
          </ac:picMkLst>
        </pc:picChg>
        <pc:picChg chg="del">
          <ac:chgData name="Sneed, Christopher (Chris)" userId="cd062fd8-87fc-4910-9caa-5f22d7f3b9d2" providerId="ADAL" clId="{552A1C63-3EE6-4709-94C8-0174E528A9BC}" dt="2025-11-04T14:56:03.465" v="53" actId="478"/>
          <ac:picMkLst>
            <pc:docMk/>
            <pc:sldMk cId="1942407696" sldId="366"/>
            <ac:picMk id="5" creationId="{B002089D-42BE-930A-BE76-11E666DE0A29}"/>
          </ac:picMkLst>
        </pc:picChg>
      </pc:sldChg>
      <pc:sldChg chg="addSp delSp modSp new mod">
        <pc:chgData name="Sneed, Christopher (Chris)" userId="cd062fd8-87fc-4910-9caa-5f22d7f3b9d2" providerId="ADAL" clId="{552A1C63-3EE6-4709-94C8-0174E528A9BC}" dt="2025-11-04T14:57:15.643" v="66" actId="1076"/>
        <pc:sldMkLst>
          <pc:docMk/>
          <pc:sldMk cId="3881166661" sldId="367"/>
        </pc:sldMkLst>
        <pc:spChg chg="del">
          <ac:chgData name="Sneed, Christopher (Chris)" userId="cd062fd8-87fc-4910-9caa-5f22d7f3b9d2" providerId="ADAL" clId="{552A1C63-3EE6-4709-94C8-0174E528A9BC}" dt="2025-11-04T14:57:05.533" v="62" actId="478"/>
          <ac:spMkLst>
            <pc:docMk/>
            <pc:sldMk cId="3881166661" sldId="367"/>
            <ac:spMk id="2" creationId="{7F8A3AB3-E7A7-2145-23CE-65DB4539DFD5}"/>
          </ac:spMkLst>
        </pc:spChg>
        <pc:spChg chg="del">
          <ac:chgData name="Sneed, Christopher (Chris)" userId="cd062fd8-87fc-4910-9caa-5f22d7f3b9d2" providerId="ADAL" clId="{552A1C63-3EE6-4709-94C8-0174E528A9BC}" dt="2025-11-04T14:57:03.945" v="61" actId="478"/>
          <ac:spMkLst>
            <pc:docMk/>
            <pc:sldMk cId="3881166661" sldId="367"/>
            <ac:spMk id="3" creationId="{97C8881B-915C-6928-6966-47825A6A137F}"/>
          </ac:spMkLst>
        </pc:spChg>
        <pc:picChg chg="add mod">
          <ac:chgData name="Sneed, Christopher (Chris)" userId="cd062fd8-87fc-4910-9caa-5f22d7f3b9d2" providerId="ADAL" clId="{552A1C63-3EE6-4709-94C8-0174E528A9BC}" dt="2025-11-04T14:57:15.643" v="66" actId="1076"/>
          <ac:picMkLst>
            <pc:docMk/>
            <pc:sldMk cId="3881166661" sldId="367"/>
            <ac:picMk id="5" creationId="{6C1A3BE3-61B2-EB51-6BDD-776EE063575C}"/>
          </ac:picMkLst>
        </pc:picChg>
      </pc:sldChg>
      <pc:sldChg chg="addSp delSp modSp add mod">
        <pc:chgData name="Sneed, Christopher (Chris)" userId="cd062fd8-87fc-4910-9caa-5f22d7f3b9d2" providerId="ADAL" clId="{552A1C63-3EE6-4709-94C8-0174E528A9BC}" dt="2025-11-04T15:06:44.702" v="94" actId="1076"/>
        <pc:sldMkLst>
          <pc:docMk/>
          <pc:sldMk cId="948320125" sldId="368"/>
        </pc:sldMkLst>
        <pc:spChg chg="add mod">
          <ac:chgData name="Sneed, Christopher (Chris)" userId="cd062fd8-87fc-4910-9caa-5f22d7f3b9d2" providerId="ADAL" clId="{552A1C63-3EE6-4709-94C8-0174E528A9BC}" dt="2025-11-04T14:58:41.124" v="79" actId="1076"/>
          <ac:spMkLst>
            <pc:docMk/>
            <pc:sldMk cId="948320125" sldId="368"/>
            <ac:spMk id="7" creationId="{F8D3E734-53C2-AF47-1FB3-6D2D77B9606B}"/>
          </ac:spMkLst>
        </pc:spChg>
        <pc:picChg chg="add mod">
          <ac:chgData name="Sneed, Christopher (Chris)" userId="cd062fd8-87fc-4910-9caa-5f22d7f3b9d2" providerId="ADAL" clId="{552A1C63-3EE6-4709-94C8-0174E528A9BC}" dt="2025-11-04T14:58:13.952" v="75" actId="1076"/>
          <ac:picMkLst>
            <pc:docMk/>
            <pc:sldMk cId="948320125" sldId="368"/>
            <ac:picMk id="4" creationId="{D82E8320-1B31-1E7A-8440-2B380AE1357A}"/>
          </ac:picMkLst>
        </pc:picChg>
        <pc:picChg chg="del">
          <ac:chgData name="Sneed, Christopher (Chris)" userId="cd062fd8-87fc-4910-9caa-5f22d7f3b9d2" providerId="ADAL" clId="{552A1C63-3EE6-4709-94C8-0174E528A9BC}" dt="2025-11-04T14:57:34.104" v="68" actId="478"/>
          <ac:picMkLst>
            <pc:docMk/>
            <pc:sldMk cId="948320125" sldId="368"/>
            <ac:picMk id="5" creationId="{5FBDB636-E64B-3E08-7463-B99708614E4A}"/>
          </ac:picMkLst>
        </pc:picChg>
        <pc:picChg chg="add mod">
          <ac:chgData name="Sneed, Christopher (Chris)" userId="cd062fd8-87fc-4910-9caa-5f22d7f3b9d2" providerId="ADAL" clId="{552A1C63-3EE6-4709-94C8-0174E528A9BC}" dt="2025-11-04T15:06:44.702" v="94" actId="1076"/>
          <ac:picMkLst>
            <pc:docMk/>
            <pc:sldMk cId="948320125" sldId="368"/>
            <ac:picMk id="8" creationId="{B582679C-6727-3503-5EA7-4D81A8CC675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C3549-C107-4852-91BB-D20C1771C64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34316C-6BF4-44A5-9706-E7FFB629CF54}">
      <dgm:prSet phldrT="[Text]" custT="1"/>
      <dgm:spPr>
        <a:solidFill>
          <a:srgbClr val="F38122"/>
        </a:solidFill>
        <a:ln>
          <a:solidFill>
            <a:srgbClr val="F38122"/>
          </a:solidFill>
        </a:ln>
      </dgm:spPr>
      <dgm:t>
        <a:bodyPr/>
        <a:lstStyle/>
        <a:p>
          <a:r>
            <a:rPr lang="en-US" sz="5400" b="1" dirty="0"/>
            <a:t>23%</a:t>
          </a:r>
        </a:p>
      </dgm:t>
    </dgm:pt>
    <dgm:pt modelId="{598E48CA-F311-481E-8ECF-7347DCD3D839}" type="parTrans" cxnId="{73F90B09-D823-4A3C-BC61-49B36D2DFC35}">
      <dgm:prSet/>
      <dgm:spPr/>
      <dgm:t>
        <a:bodyPr/>
        <a:lstStyle/>
        <a:p>
          <a:endParaRPr lang="en-US"/>
        </a:p>
      </dgm:t>
    </dgm:pt>
    <dgm:pt modelId="{202EAD38-761C-477C-A65C-6EDCBC2B8E12}" type="sibTrans" cxnId="{73F90B09-D823-4A3C-BC61-49B36D2DFC35}">
      <dgm:prSet/>
      <dgm:spPr/>
      <dgm:t>
        <a:bodyPr/>
        <a:lstStyle/>
        <a:p>
          <a:endParaRPr lang="en-US" dirty="0"/>
        </a:p>
      </dgm:t>
    </dgm:pt>
    <dgm:pt modelId="{7E055EBA-85C9-4896-8628-9215697EA757}" type="pres">
      <dgm:prSet presAssocID="{C81C3549-C107-4852-91BB-D20C1771C64A}" presName="cycle" presStyleCnt="0">
        <dgm:presLayoutVars>
          <dgm:dir/>
          <dgm:resizeHandles val="exact"/>
        </dgm:presLayoutVars>
      </dgm:prSet>
      <dgm:spPr/>
    </dgm:pt>
    <dgm:pt modelId="{B37AC649-F113-4953-A02E-D394469D8DBC}" type="pres">
      <dgm:prSet presAssocID="{EF34316C-6BF4-44A5-9706-E7FFB629CF54}" presName="node" presStyleLbl="node1" presStyleIdx="0" presStyleCnt="1" custRadScaleRad="98455" custRadScaleInc="-174">
        <dgm:presLayoutVars>
          <dgm:bulletEnabled val="1"/>
        </dgm:presLayoutVars>
      </dgm:prSet>
      <dgm:spPr/>
    </dgm:pt>
  </dgm:ptLst>
  <dgm:cxnLst>
    <dgm:cxn modelId="{73F90B09-D823-4A3C-BC61-49B36D2DFC35}" srcId="{C81C3549-C107-4852-91BB-D20C1771C64A}" destId="{EF34316C-6BF4-44A5-9706-E7FFB629CF54}" srcOrd="0" destOrd="0" parTransId="{598E48CA-F311-481E-8ECF-7347DCD3D839}" sibTransId="{202EAD38-761C-477C-A65C-6EDCBC2B8E12}"/>
    <dgm:cxn modelId="{0B4E0292-2763-4596-97C3-59BE9BB736D2}" type="presOf" srcId="{EF34316C-6BF4-44A5-9706-E7FFB629CF54}" destId="{B37AC649-F113-4953-A02E-D394469D8DBC}" srcOrd="0" destOrd="0" presId="urn:microsoft.com/office/officeart/2005/8/layout/cycle2"/>
    <dgm:cxn modelId="{80C6C0A4-7109-4F21-BBBF-AB5701895251}" type="presOf" srcId="{C81C3549-C107-4852-91BB-D20C1771C64A}" destId="{7E055EBA-85C9-4896-8628-9215697EA757}" srcOrd="0" destOrd="0" presId="urn:microsoft.com/office/officeart/2005/8/layout/cycle2"/>
    <dgm:cxn modelId="{86074A28-E88B-4921-8E2A-1D93917454E8}" type="presParOf" srcId="{7E055EBA-85C9-4896-8628-9215697EA757}" destId="{B37AC649-F113-4953-A02E-D394469D8DB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AC649-F113-4953-A02E-D394469D8DBC}">
      <dsp:nvSpPr>
        <dsp:cNvPr id="0" name=""/>
        <dsp:cNvSpPr/>
      </dsp:nvSpPr>
      <dsp:spPr>
        <a:xfrm>
          <a:off x="0" y="197847"/>
          <a:ext cx="2132076" cy="2132076"/>
        </a:xfrm>
        <a:prstGeom prst="ellipse">
          <a:avLst/>
        </a:prstGeom>
        <a:solidFill>
          <a:srgbClr val="F38122"/>
        </a:solidFill>
        <a:ln w="12700" cap="flat" cmpd="sng" algn="ctr">
          <a:solidFill>
            <a:srgbClr val="F381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23%</a:t>
          </a:r>
        </a:p>
      </dsp:txBody>
      <dsp:txXfrm>
        <a:off x="312235" y="510082"/>
        <a:ext cx="1507606" cy="150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6F9F-E2EC-4B1F-8230-6DE5103578B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A6644-A6B2-4A5A-AC91-C665B109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8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06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17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89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A6644-A6B2-4A5A-AC91-C665B109E6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78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95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B6AE77E-8A40-46BF-9A4C-18CB092B8C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1240" indent="-287192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252" indent="-230401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79" indent="-230401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727" indent="-230401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9018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6313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3607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0901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08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CD4AA-8F13-4EC8-A1F7-A7DBCAAFF3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08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7E056D2-0B2D-4DA3-9C98-7D03AB827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958865EE-5846-4481-BC82-351A6F7E1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03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486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F3203-AAA7-523B-7107-075BD42A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6CFC9-628D-4833-ED3E-951B5D4E6C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CB0A5-C071-ABCC-83E5-1F0762F65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25348-C4DB-5632-BE75-BDACA1120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37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84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8FC03-DFB8-98BE-A4A7-B03B738A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9AAD4-32AE-504F-209F-2BF04680B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6F364-C30B-2A07-2C2D-7C9665105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6938B-0E1E-A148-4693-0E910062D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724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5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7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70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06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44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250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76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342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31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6FF4466D-3D86-4C28-8C37-78DE783832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1240" indent="-287192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252" indent="-230401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79" indent="-230401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727" indent="-230401" defTabSz="950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9018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6313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3607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0901" indent="-230401" defTabSz="950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08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AA1DC-47D9-438E-9B85-6A3C575F1A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08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0FDC95C-273C-423A-80F8-9034111BA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ADD2DF9-6CCA-4D4F-8ED9-2F43C1BE8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7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47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39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60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02EC-77F3-4BF0-B908-525419AFE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5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E6A8-1778-4A5C-93AC-584768A24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BC14B-B1AF-4EF6-9FC8-D52B209BA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12959-DA38-41BF-89EF-EF2391ED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68071-F8C5-493C-A1D4-A33EA42E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9AF88-9C24-4F0C-872A-8DB3A5C4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7EB5-FC5C-424D-A2B3-64971453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56851-DD22-4234-86E1-B479483B2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A1FF3-30C1-463D-B081-12A3E574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37D1C-D6D6-4796-B737-31CFB644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B82B2-3CA2-425F-849A-4DB57DEA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E9735-A771-4413-AE01-5EB011C34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47B6B-E979-4520-A11D-9F3CD5CE7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C2402-F132-426D-AD70-DF707087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9619-4363-4B6D-8876-8B608469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BEB0F-64E0-47A2-B3A1-8D0726B8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F8BC-FB09-42EB-A7E6-B601D999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38AAC-8934-460A-BBBB-4CDA28DF4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3E612-A374-41E4-B282-A7C8E897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D975-6944-4572-95AA-4169099B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ADAF3-CB1A-4249-B567-DDA5A7AA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1BF8-D771-4D0F-9F91-BB426055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01170-E5AD-445C-91AB-E57A010C8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D43EB-67FC-4639-86C7-293A3B09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DAD76-BF9C-498C-8321-E32AA50B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44075-ED7D-4DD2-8B33-9533CE20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3719-856D-4B00-8FBB-D0AA0C21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116A6-4E76-41BD-9603-779CAE490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5BB29-DFC7-4335-B305-DB889354B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F3740-85B8-48A3-A1EA-71C0ED86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4FA6A-D0C2-47D3-B6B8-A8C93312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CF62C-6A89-4D71-9F3B-DC50B434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02C4-44FF-41A3-A81E-76C3ED2E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E72BC-1B49-430D-8C15-FCFE24A0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07D9C-9036-4AF7-AEB2-25D13B31E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3600E-BB0D-4A9E-8B9E-07DAA2F6D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FD6B14-0276-4E32-AA24-A0313721F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92DBE9-AB67-4874-9480-218589FF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77706-0AE4-4F2B-A5B3-938A37AE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01652-5E7E-49D2-87A7-47B249F24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C37F-15F6-4024-A25B-8D19EB00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58ED8-FCBC-49A2-AA6B-66355F8D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20C00-A533-41BB-BCD7-B9BBFCB8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498C3-FFBA-46E3-84B1-068815C6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CB6D9A-2EDC-4019-A5BC-6FF5296A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DB992-B904-4917-88A5-97647B5D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9EF54-480D-4095-95CF-23AB9A94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84D7-1926-4C3B-9918-965E7CA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C9D6A-4410-413D-9399-E99734A06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6DD72-1ABA-42C6-92EB-DD41493A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C9352-9A20-4700-B365-C44F4FD20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6CE06-3BA0-4396-9CF2-749B603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75C86-F808-4899-B7DA-3CA2C32C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1A98-ADB7-4EBC-8D46-A89C8093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513DE-482A-49DE-8916-6030FA781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5E0C7-821E-4337-AA67-BC2528C63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F7AE9-344E-49BA-BC19-391E84B3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FFE97-28BF-462B-8E6D-312AD5DF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6E5AA-3325-4FF3-B8AC-5246CBAA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A28B7-5A26-4D2F-A056-47A85D8E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9148E-CDA6-4C59-9F28-20F7D6027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B964D-9A6B-484F-8A5C-935314588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F9C05-ADDB-4C2B-A867-0FF4637FC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E6A6D-6808-411D-91B2-75CE44B4F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1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t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llasfed.org/~/media/microsites/cd/wealth/consumers.html" TargetMode="External"/><Relationship Id="rId4" Type="http://schemas.openxmlformats.org/officeDocument/2006/relationships/hyperlink" Target="https://powerpay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utia.tennessee.edu/publications/wp-content/uploads/sites/269/2023/10/W1018A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tia.tennessee.edu/publications/wp-content/uploads/sites/269/2024/07/W1258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utia.tennessee.edu/publications/wp-content/uploads/sites/269/2023/10/W1018B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oosemyplate.gov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utia.tennessee.edu/publications/wp-content/uploads/sites/269/2023/10/W1018C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7D96-CD83-4450-8E18-180F3258E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6873" y="898999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38122"/>
                </a:solidFill>
              </a:rPr>
              <a:t>Financial Choices: </a:t>
            </a:r>
            <a:br>
              <a:rPr lang="en-US" b="1" dirty="0">
                <a:solidFill>
                  <a:srgbClr val="F38122"/>
                </a:solidFill>
              </a:rPr>
            </a:br>
            <a:r>
              <a:rPr lang="en-US" sz="4400" b="1" i="1" dirty="0">
                <a:solidFill>
                  <a:srgbClr val="F38122"/>
                </a:solidFill>
              </a:rPr>
              <a:t>Your Journey to Success!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E2AE56-21BA-40AC-822B-95F4599628B3}"/>
              </a:ext>
            </a:extLst>
          </p:cNvPr>
          <p:cNvCxnSpPr/>
          <p:nvPr/>
        </p:nvCxnSpPr>
        <p:spPr>
          <a:xfrm flipV="1">
            <a:off x="1769747" y="2555473"/>
            <a:ext cx="8898253" cy="13253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FF1F9C5-B260-4903-8B87-2B69A6E2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AFFA44-4178-40CC-B0FA-11701A489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96" y="529778"/>
            <a:ext cx="3231160" cy="4840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29BCA-D257-4030-BAC2-B6222EDC6972}"/>
              </a:ext>
            </a:extLst>
          </p:cNvPr>
          <p:cNvSpPr txBox="1"/>
          <p:nvPr/>
        </p:nvSpPr>
        <p:spPr>
          <a:xfrm>
            <a:off x="4753429" y="3704548"/>
            <a:ext cx="591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Christopher T. Sneed, PhD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Associate Professor and Consumer Economics Specialist</a:t>
            </a:r>
          </a:p>
        </p:txBody>
      </p:sp>
    </p:spTree>
    <p:extLst>
      <p:ext uri="{BB962C8B-B14F-4D97-AF65-F5344CB8AC3E}">
        <p14:creationId xmlns:p14="http://schemas.microsoft.com/office/powerpoint/2010/main" val="28999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E7E6-99D4-4D0F-9777-96262189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92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Tools to Track Expenses: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3271-56B9-4076-8FB2-DBB0DC20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089" y="1450757"/>
            <a:ext cx="9157011" cy="427192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Online Tools/Apps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Jot It Down Method 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Bank Statements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Receipt Method: Bag or Envelope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Diary/Journal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Pocket Notebooks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Check Registers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869F9-96B2-4CD0-814C-EF577539F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6" r="11684"/>
          <a:stretch/>
        </p:blipFill>
        <p:spPr>
          <a:xfrm rot="856593">
            <a:off x="7420636" y="1012616"/>
            <a:ext cx="3750401" cy="52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DECE-AECB-460D-99F8-6DEAFE96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75" y="277402"/>
            <a:ext cx="10190010" cy="128089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Tools to Track Expenses: Online/Apps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F70F-4324-4540-BB4C-58A0B164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75" y="1558292"/>
            <a:ext cx="10952250" cy="57216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Technology can help in tracking expenses.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When using apps that access checking, savings or credit accounts, be aware of the security risks and protections offered.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Apps may change policies or be sold to other companies. Keep up with their terms of service. 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Examples: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Mint: </a:t>
            </a:r>
            <a:r>
              <a:rPr lang="en-US" sz="2000" dirty="0">
                <a:hlinkClick r:id="rId3"/>
              </a:rPr>
              <a:t>https://www.mint.com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PowerPay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2000" dirty="0">
                <a:hlinkClick r:id="rId4"/>
              </a:rPr>
              <a:t>https://powerpay.org/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Building Wealth: </a:t>
            </a:r>
            <a:r>
              <a:rPr lang="en-US" sz="2000" dirty="0">
                <a:hlinkClick r:id="rId5"/>
              </a:rPr>
              <a:t>https://www.dallasfed.org/~/media/microsites/cd/wealth/consumers.html</a:t>
            </a:r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DECE-AECB-460D-99F8-6DEAFE96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0" y="142858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Tools to Track Expenses: Jot It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F70F-4324-4540-BB4C-58A0B164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059" y="1110274"/>
            <a:ext cx="10958960" cy="36810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Make a simple weekly spending record from an 8 ½” X 11” piece of paper.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0460A-0A1F-470F-AE2A-D06B6C45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5" y="1820720"/>
            <a:ext cx="3115179" cy="2260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6DED7-5692-446F-83FB-FAB68D00F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13" y="2486116"/>
            <a:ext cx="3394385" cy="2475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00110-872E-4F46-A2A0-E9D21EFDFB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7"/>
          <a:stretch/>
        </p:blipFill>
        <p:spPr>
          <a:xfrm>
            <a:off x="6334539" y="3788201"/>
            <a:ext cx="2994555" cy="2436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B1205-8A27-45B9-B9B6-608A0487F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5" r="4962" b="18370"/>
          <a:stretch/>
        </p:blipFill>
        <p:spPr>
          <a:xfrm>
            <a:off x="9260022" y="4401277"/>
            <a:ext cx="2836595" cy="231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1A1DB-F9DC-4075-9971-A5A8183D4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0023" y="4915770"/>
            <a:ext cx="2834896" cy="17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6FD63-59AB-4908-83BC-1E1094279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1" y="87087"/>
            <a:ext cx="4855515" cy="634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4D6BB-9298-4834-8E9C-AEDB3F0C9B9C}"/>
              </a:ext>
            </a:extLst>
          </p:cNvPr>
          <p:cNvSpPr/>
          <p:nvPr/>
        </p:nvSpPr>
        <p:spPr>
          <a:xfrm>
            <a:off x="6417426" y="4627220"/>
            <a:ext cx="5774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https://utia.tennessee.edu/publications/wp-content/uploads/sites/269/2023/10/W1018A.pdf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35BDA-BB69-187E-8A14-92CB5117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568" y="1010652"/>
            <a:ext cx="2862513" cy="28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DECE-AECB-460D-99F8-6DEAFE96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55" y="272979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Next Step: Compare &amp; Adjust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F70F-4324-4540-BB4C-58A0B164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200" y="1821873"/>
            <a:ext cx="6368659" cy="37776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Compare income and expenses.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Make adjustments as necessary.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4611C-15A5-4D0E-A10C-DBE2DB3E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859" y="1625599"/>
            <a:ext cx="4654062" cy="46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AEEA73C-0FBE-4CC0-A268-57E13DFAC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257" y="2862291"/>
            <a:ext cx="3287695" cy="838200"/>
          </a:xfrm>
        </p:spPr>
        <p:txBody>
          <a:bodyPr>
            <a:noAutofit/>
          </a:bodyPr>
          <a:lstStyle/>
          <a:p>
            <a:pPr algn="ctr" eaLnBrk="1" hangingPunct="1"/>
            <a:br>
              <a:rPr lang="en-US" alt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rgbClr val="F38122"/>
                </a:solidFill>
              </a:rPr>
              <a:t>$3,600 per month</a:t>
            </a:r>
            <a:r>
              <a:rPr lang="en-US" altLang="en-US" sz="3200" dirty="0">
                <a:solidFill>
                  <a:srgbClr val="F38122"/>
                </a:solidFill>
              </a:rPr>
              <a:t>  </a:t>
            </a:r>
            <a:br>
              <a:rPr lang="en-US" altLang="en-US" sz="3200" dirty="0">
                <a:solidFill>
                  <a:schemeClr val="bg2">
                    <a:lumMod val="50000"/>
                  </a:schemeClr>
                </a:solidFill>
              </a:rPr>
            </a:br>
            <a:endParaRPr lang="en-US" alt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148417-A223-47FF-9D80-14F1F4801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32339"/>
              </p:ext>
            </p:extLst>
          </p:nvPr>
        </p:nvGraphicFramePr>
        <p:xfrm>
          <a:off x="3880623" y="336878"/>
          <a:ext cx="7568076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2692">
                  <a:extLst>
                    <a:ext uri="{9D8B030D-6E8A-4147-A177-3AD203B41FA5}">
                      <a16:colId xmlns:a16="http://schemas.microsoft.com/office/drawing/2014/main" val="4256544976"/>
                    </a:ext>
                  </a:extLst>
                </a:gridCol>
                <a:gridCol w="2522692">
                  <a:extLst>
                    <a:ext uri="{9D8B030D-6E8A-4147-A177-3AD203B41FA5}">
                      <a16:colId xmlns:a16="http://schemas.microsoft.com/office/drawing/2014/main" val="1964676120"/>
                    </a:ext>
                  </a:extLst>
                </a:gridCol>
                <a:gridCol w="2522692">
                  <a:extLst>
                    <a:ext uri="{9D8B030D-6E8A-4147-A177-3AD203B41FA5}">
                      <a16:colId xmlns:a16="http://schemas.microsoft.com/office/drawing/2014/main" val="3438431712"/>
                    </a:ext>
                  </a:extLst>
                </a:gridCol>
              </a:tblGrid>
              <a:tr h="4345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% of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Total Spent: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199134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Withholdings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$720.00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09604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$360.00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284261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27.38%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$985.68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16962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$523.87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31898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$422.00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413798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Personal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$160.70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935457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Health Care &amp;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$259.20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517223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Clothing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5212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Entertainment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$119.00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507396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Donations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$101.00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262330"/>
                  </a:ext>
                </a:extLst>
              </a:tr>
              <a:tr h="608393">
                <a:tc>
                  <a:txBody>
                    <a:bodyPr/>
                    <a:lstStyle/>
                    <a:p>
                      <a:r>
                        <a:rPr lang="en-US" sz="1800" dirty="0"/>
                        <a:t>Other Insurances (Life,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$28.00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5440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Alcohol &amp; Tobacco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$45.00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514791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r>
                        <a:rPr lang="en-US" sz="1800" dirty="0"/>
                        <a:t>Miscellaneous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$106.20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462786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38122"/>
                          </a:solidFill>
                        </a:rPr>
                        <a:t>($350.65)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38122"/>
                          </a:solidFill>
                        </a:rPr>
                        <a:t>Total: $3,950.65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87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6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5B26-E2BE-4DFE-ADF5-1B26D3E2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30" y="496304"/>
            <a:ext cx="11149047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38122"/>
                </a:solidFill>
              </a:rPr>
              <a:t>Trimming Expenses by Plugging Spending Leaks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F0428C-6ADB-4625-A385-8B3716D6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75" y="1947061"/>
            <a:ext cx="8376425" cy="37776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Find areas where there are spending leaks.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Minor purchases can add up over time.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Choose strategies to plug spending leaks by trimming expenses.</a:t>
            </a:r>
          </a:p>
        </p:txBody>
      </p:sp>
    </p:spTree>
    <p:extLst>
      <p:ext uri="{BB962C8B-B14F-4D97-AF65-F5344CB8AC3E}">
        <p14:creationId xmlns:p14="http://schemas.microsoft.com/office/powerpoint/2010/main" val="10248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293D52-6465-42C3-88FC-A88F93F8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721" y="326571"/>
            <a:ext cx="4654989" cy="605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BD6D04-2693-4CC8-8595-E5D23908FF3E}"/>
              </a:ext>
            </a:extLst>
          </p:cNvPr>
          <p:cNvSpPr/>
          <p:nvPr/>
        </p:nvSpPr>
        <p:spPr>
          <a:xfrm>
            <a:off x="616857" y="57399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https://utia.tennessee.edu/publications/wp-content/uploads/sites/269/2024/07/W1258.pdf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472F21-91CE-67F4-B2D9-CE0F499E3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125" y="1411506"/>
            <a:ext cx="3243513" cy="3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E7D3A1-B4EF-4EC9-8B10-E1BEF03B4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6" y="0"/>
            <a:ext cx="1174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A9678-17F2-865D-5C2B-620C6384D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F03EA-6485-B021-406B-407F4F83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22" y="151342"/>
            <a:ext cx="11158993" cy="1141011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b="1" dirty="0">
                <a:solidFill>
                  <a:srgbClr val="F38122"/>
                </a:solidFill>
              </a:rPr>
              <a:t>Who Gets Paid First?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E8320-1B31-1E7A-8440-2B380AE1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90" y="755364"/>
            <a:ext cx="4246354" cy="554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3E734-53C2-AF47-1FB3-6D2D77B9606B}"/>
              </a:ext>
            </a:extLst>
          </p:cNvPr>
          <p:cNvSpPr txBox="1"/>
          <p:nvPr/>
        </p:nvSpPr>
        <p:spPr>
          <a:xfrm>
            <a:off x="612622" y="5456305"/>
            <a:ext cx="6097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https://utia.tennessee.edu/publications/wp-content/uploads/sites/269/2023/10/W1018B.pdf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82679C-6727-3503-5EA7-4D81A8CC6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251" y="1860393"/>
            <a:ext cx="2790977" cy="27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6C5C7E-12C9-4BB3-A711-E37497B7C96E}"/>
              </a:ext>
            </a:extLst>
          </p:cNvPr>
          <p:cNvGrpSpPr/>
          <p:nvPr/>
        </p:nvGrpSpPr>
        <p:grpSpPr>
          <a:xfrm>
            <a:off x="2157548" y="1823447"/>
            <a:ext cx="7876903" cy="3211105"/>
            <a:chOff x="2218507" y="141695"/>
            <a:chExt cx="7876903" cy="32111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7F2CCA-0EDB-4955-93A1-A601CB8B2CA2}"/>
                </a:ext>
              </a:extLst>
            </p:cNvPr>
            <p:cNvSpPr/>
            <p:nvPr/>
          </p:nvSpPr>
          <p:spPr>
            <a:xfrm>
              <a:off x="2218507" y="141695"/>
              <a:ext cx="7876903" cy="3211105"/>
            </a:xfrm>
            <a:prstGeom prst="rect">
              <a:avLst/>
            </a:prstGeom>
            <a:solidFill>
              <a:srgbClr val="F6821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81F348-D143-465E-9BFC-6A8BEC31C06F}"/>
                </a:ext>
              </a:extLst>
            </p:cNvPr>
            <p:cNvSpPr txBox="1"/>
            <p:nvPr/>
          </p:nvSpPr>
          <p:spPr>
            <a:xfrm>
              <a:off x="2560318" y="237611"/>
              <a:ext cx="719328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DISCLAIMER:</a:t>
              </a:r>
            </a:p>
            <a:p>
              <a:pPr algn="ctr"/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Today’s presentation is education, not legal or financial advice. If professional assistance is required, the services of a competent professional should be sought.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1B91-3FBF-4DE1-8ECC-70160A16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22" y="151342"/>
            <a:ext cx="11158993" cy="1141011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b="1" dirty="0">
                <a:solidFill>
                  <a:srgbClr val="F38122"/>
                </a:solidFill>
              </a:rPr>
              <a:t>Who Gets Paid First?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5317E-9F58-C8CE-9DA7-01C30BD8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67" y="1292353"/>
            <a:ext cx="9353902" cy="46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AB61F-940E-1D3C-50AF-E30DDF80C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976E1-9EB5-5648-1591-204F141B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442" y="87088"/>
            <a:ext cx="8181116" cy="65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A3BE3-61B2-EB51-6BDD-776EE0635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66" y="905677"/>
            <a:ext cx="10848868" cy="47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38D5C-B268-4EFB-9013-014B28E11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77"/>
          <a:stretch/>
        </p:blipFill>
        <p:spPr>
          <a:xfrm rot="5400000">
            <a:off x="4332779" y="1451095"/>
            <a:ext cx="39558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1D1E-7020-4541-8750-3F90E429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21" y="443844"/>
            <a:ext cx="10058400" cy="84671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Trimming Expenses: Eat Out Less Often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B358-3A0D-4B14-9A19-8D8A04240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013" y="1762760"/>
            <a:ext cx="9481352" cy="537986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$3,693 average expense on eating out per year (2023)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Go out to Lunch Every Workday? 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	$2,500 per year ($10.00 per meal)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2819C-40CB-41A2-AE2D-B3DD868BF6F6}"/>
              </a:ext>
            </a:extLst>
          </p:cNvPr>
          <p:cNvSpPr/>
          <p:nvPr/>
        </p:nvSpPr>
        <p:spPr>
          <a:xfrm>
            <a:off x="183200" y="6362645"/>
            <a:ext cx="2933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Bureau of Labor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1745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296DF9-A8B3-49C7-A7C1-8C0DFD837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7" r="16496"/>
          <a:stretch/>
        </p:blipFill>
        <p:spPr>
          <a:xfrm>
            <a:off x="7719713" y="2568468"/>
            <a:ext cx="4077294" cy="3997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7B18F-CF99-434E-98C1-7A347D2D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50" y="291963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Meal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FC0-AD06-445E-90EB-438F568B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73" y="1572853"/>
            <a:ext cx="6776706" cy="571010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Create a weekly calendar. 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Create grocery list or shop online to stay within budget.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Help plan for the week to avoid eating out.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Stick to what’s on the menu.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D14E3-BA10-4DFA-9A5F-1CFA68EB0A24}"/>
              </a:ext>
            </a:extLst>
          </p:cNvPr>
          <p:cNvSpPr/>
          <p:nvPr/>
        </p:nvSpPr>
        <p:spPr>
          <a:xfrm>
            <a:off x="291781" y="6334780"/>
            <a:ext cx="6903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https://www.choosemyplate.gov/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F529DB-551B-4B76-BA42-EAE8C9A5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52"/>
          <a:stretch/>
        </p:blipFill>
        <p:spPr>
          <a:xfrm flipH="1">
            <a:off x="7131000" y="3023023"/>
            <a:ext cx="4897655" cy="3652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1EFE0-D44C-4B66-9F3B-45C375B8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21" y="343863"/>
            <a:ext cx="11141927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Trimming Expenses: </a:t>
            </a:r>
            <a:br>
              <a:rPr lang="en-US" sz="4800" b="1" dirty="0">
                <a:solidFill>
                  <a:srgbClr val="F38122"/>
                </a:solidFill>
              </a:rPr>
            </a:br>
            <a:r>
              <a:rPr lang="en-US" sz="4800" b="1" dirty="0">
                <a:solidFill>
                  <a:srgbClr val="F38122"/>
                </a:solidFill>
              </a:rPr>
              <a:t>Resale Shops/Garage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C2F0A-1FC0-4B1D-B7C1-38F7A380E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29" y="2259680"/>
            <a:ext cx="9323264" cy="48017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16% to 18% thrift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Appx. 25,000 thrift/ consignment/ resale shops in US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Millennials thrift most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EDBC14-05BD-4A9D-8EA1-B5F765E137BF}"/>
              </a:ext>
            </a:extLst>
          </p:cNvPr>
          <p:cNvSpPr/>
          <p:nvPr/>
        </p:nvSpPr>
        <p:spPr>
          <a:xfrm>
            <a:off x="534892" y="6163377"/>
            <a:ext cx="4159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NARTS: The Association of Resale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3468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5989-28C6-4120-A0BF-EAACA533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02" y="326567"/>
            <a:ext cx="10835846" cy="64044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Trimming Expenses: Use the Public Library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2979D7-AEA3-4916-899E-9F0B3642F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2469" y="1187396"/>
            <a:ext cx="8308769" cy="492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CEBB96-2590-4966-B06D-8E31E17A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73449" y="2704123"/>
            <a:ext cx="4721567" cy="415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B34AD-C6A3-44F8-8122-A2EEF448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23" y="161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Trimming Expenses: Coupons/Savings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299A8-E53C-425A-891E-93CF16E67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Small savings add up.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Take advantage of dealer coupon specials.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Join free store savings programs.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AB56-F5D5-4594-8773-B87E6D93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6" y="989471"/>
            <a:ext cx="10058400" cy="391885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F38122"/>
                </a:solidFill>
              </a:rPr>
              <a:t>Saving Your Money</a:t>
            </a:r>
            <a:br>
              <a:rPr lang="en-US" b="1" dirty="0">
                <a:solidFill>
                  <a:srgbClr val="F38122"/>
                </a:solidFill>
              </a:rPr>
            </a:br>
            <a:endParaRPr lang="en-US" b="1" dirty="0">
              <a:solidFill>
                <a:srgbClr val="F3812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52BB8-DEAB-4108-837A-53BDF6408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343" y="1628662"/>
            <a:ext cx="9360236" cy="451162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2 Types of Savings Accounts</a:t>
            </a:r>
          </a:p>
          <a:p>
            <a:pPr lvl="1"/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</a:rPr>
              <a:t>Set Aside Account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2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Provides a safe place to set money aside for future use</a:t>
            </a:r>
          </a:p>
          <a:p>
            <a:pPr lvl="2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Earns interest</a:t>
            </a:r>
          </a:p>
          <a:p>
            <a:pPr lvl="1"/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</a:rPr>
              <a:t>Nest Egg Account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pPr lvl="2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Helps you reach specific goals such as buying a house or taking a vacation</a:t>
            </a:r>
          </a:p>
          <a:p>
            <a:pPr lvl="1"/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</a:rPr>
              <a:t>Emergency fund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is money earmarked for an emergency.  Start out by putting aside $50.00 a month for emergency fund. 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4AA60-827E-4B85-8C44-7C37BCE44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6" r="50702" b="7678"/>
          <a:stretch/>
        </p:blipFill>
        <p:spPr>
          <a:xfrm rot="20106966">
            <a:off x="8361260" y="570138"/>
            <a:ext cx="3102920" cy="4127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91B91-3FBF-4DE1-8ECC-70160A16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56" y="177554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Pay Yourself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CA04-39AA-407C-9FFD-2A3B6519B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56" y="1787399"/>
            <a:ext cx="9253600" cy="43648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Start the savings habit now!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Start small and build up the amount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$20 per week X 52 weeks = $1,040 in savings!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$1,040 a year X 5 years = $5,200 in savings (plus interest!)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$100 per month X 12 months = $1,200 in savings!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$1,200 a year X 5 years = $6,000 in savings (plus interest!)</a:t>
            </a:r>
          </a:p>
        </p:txBody>
      </p:sp>
    </p:spTree>
    <p:extLst>
      <p:ext uri="{BB962C8B-B14F-4D97-AF65-F5344CB8AC3E}">
        <p14:creationId xmlns:p14="http://schemas.microsoft.com/office/powerpoint/2010/main" val="15663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1C8E-02E8-4E46-8BA6-CBB7E403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46" y="3118899"/>
            <a:ext cx="6416907" cy="14688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38122"/>
                </a:solidFill>
              </a:rPr>
              <a:t>Let’s Chat!</a:t>
            </a:r>
            <a:r>
              <a:rPr lang="en-US" b="1" dirty="0">
                <a:solidFill>
                  <a:srgbClr val="78BC59"/>
                </a:solidFill>
              </a:rPr>
              <a:t> </a:t>
            </a:r>
            <a:br>
              <a:rPr lang="en-US" b="1" dirty="0">
                <a:solidFill>
                  <a:srgbClr val="78BC59"/>
                </a:solidFill>
              </a:rPr>
            </a:br>
            <a:br>
              <a:rPr lang="en-US" b="1" dirty="0">
                <a:solidFill>
                  <a:srgbClr val="78BC59"/>
                </a:solidFill>
              </a:rPr>
            </a:br>
            <a:endParaRPr lang="en-US" sz="4400" b="1" i="1" dirty="0">
              <a:solidFill>
                <a:srgbClr val="78BC59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39EDC2-E805-4AC7-8EA7-2ACCF9F7FD31}"/>
              </a:ext>
            </a:extLst>
          </p:cNvPr>
          <p:cNvCxnSpPr>
            <a:cxnSpLocks/>
          </p:cNvCxnSpPr>
          <p:nvPr/>
        </p:nvCxnSpPr>
        <p:spPr>
          <a:xfrm flipV="1">
            <a:off x="2280997" y="3710424"/>
            <a:ext cx="7630003" cy="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1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853E1A-2712-4A53-9A80-9DA3C371AF91}"/>
              </a:ext>
            </a:extLst>
          </p:cNvPr>
          <p:cNvSpPr txBox="1"/>
          <p:nvPr/>
        </p:nvSpPr>
        <p:spPr>
          <a:xfrm>
            <a:off x="397869" y="5213199"/>
            <a:ext cx="11496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Adapted for state-wide us by Christopher T. Sneed, PhD from “Personal Finance Choices”, Laura Robertson and Priscilla Eddins, UT Extension – Shelby County. 2019.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4426F-3C54-42C2-9946-4F156554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96F4-5E47-4996-B7E4-C84BA2F7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32" y="-111887"/>
            <a:ext cx="10896452" cy="145075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I don’t have a monthly budget, because…..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8F46D561-3068-446F-8294-D2A93F3EBE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743191"/>
              </p:ext>
            </p:extLst>
          </p:nvPr>
        </p:nvGraphicFramePr>
        <p:xfrm>
          <a:off x="758059" y="1278384"/>
          <a:ext cx="2132076" cy="242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43990B7-C258-4C59-87AE-5DED645B6FDD}"/>
              </a:ext>
            </a:extLst>
          </p:cNvPr>
          <p:cNvGrpSpPr/>
          <p:nvPr/>
        </p:nvGrpSpPr>
        <p:grpSpPr>
          <a:xfrm>
            <a:off x="687388" y="3868731"/>
            <a:ext cx="2202747" cy="2154458"/>
            <a:chOff x="0" y="347269"/>
            <a:chExt cx="1208014" cy="1208014"/>
          </a:xfrm>
          <a:solidFill>
            <a:srgbClr val="78BC59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C7AF55-2B98-46FF-A077-1237ABE55210}"/>
                </a:ext>
              </a:extLst>
            </p:cNvPr>
            <p:cNvSpPr/>
            <p:nvPr/>
          </p:nvSpPr>
          <p:spPr>
            <a:xfrm>
              <a:off x="0" y="347269"/>
              <a:ext cx="1208014" cy="1208014"/>
            </a:xfrm>
            <a:prstGeom prst="ellipse">
              <a:avLst/>
            </a:prstGeom>
            <a:grpFill/>
            <a:ln>
              <a:solidFill>
                <a:srgbClr val="78BC5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07518E2C-E007-40AD-A943-1C5C688FF819}"/>
                </a:ext>
              </a:extLst>
            </p:cNvPr>
            <p:cNvSpPr txBox="1"/>
            <p:nvPr/>
          </p:nvSpPr>
          <p:spPr>
            <a:xfrm>
              <a:off x="176910" y="524179"/>
              <a:ext cx="854194" cy="854194"/>
            </a:xfrm>
            <a:prstGeom prst="rect">
              <a:avLst/>
            </a:prstGeom>
            <a:grpFill/>
            <a:ln>
              <a:solidFill>
                <a:srgbClr val="78BC5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02CCBD-AA5B-48BE-A22F-9AD88A876970}"/>
              </a:ext>
            </a:extLst>
          </p:cNvPr>
          <p:cNvGrpSpPr/>
          <p:nvPr/>
        </p:nvGrpSpPr>
        <p:grpSpPr>
          <a:xfrm>
            <a:off x="6544058" y="3812022"/>
            <a:ext cx="2291202" cy="2264126"/>
            <a:chOff x="0" y="347269"/>
            <a:chExt cx="1208014" cy="1208014"/>
          </a:xfrm>
          <a:solidFill>
            <a:srgbClr val="F38122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EE0B79-858C-4F69-8582-9EB1E7FB992F}"/>
                </a:ext>
              </a:extLst>
            </p:cNvPr>
            <p:cNvSpPr/>
            <p:nvPr/>
          </p:nvSpPr>
          <p:spPr>
            <a:xfrm>
              <a:off x="0" y="347269"/>
              <a:ext cx="1208014" cy="1208014"/>
            </a:xfrm>
            <a:prstGeom prst="ellipse">
              <a:avLst/>
            </a:prstGeom>
            <a:grpFill/>
            <a:ln>
              <a:solidFill>
                <a:srgbClr val="F3812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31DC0D24-7CF5-4728-B9D0-C83CC8783C27}"/>
                </a:ext>
              </a:extLst>
            </p:cNvPr>
            <p:cNvSpPr txBox="1"/>
            <p:nvPr/>
          </p:nvSpPr>
          <p:spPr>
            <a:xfrm>
              <a:off x="176910" y="524179"/>
              <a:ext cx="854194" cy="854194"/>
            </a:xfrm>
            <a:prstGeom prst="rect">
              <a:avLst/>
            </a:prstGeom>
            <a:grpFill/>
            <a:ln>
              <a:solidFill>
                <a:srgbClr val="F3812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A93BD1-45B2-49AF-9081-4AE082D58B73}"/>
              </a:ext>
            </a:extLst>
          </p:cNvPr>
          <p:cNvGrpSpPr/>
          <p:nvPr/>
        </p:nvGrpSpPr>
        <p:grpSpPr>
          <a:xfrm>
            <a:off x="6544058" y="1338870"/>
            <a:ext cx="2291202" cy="2154458"/>
            <a:chOff x="0" y="347269"/>
            <a:chExt cx="1208014" cy="1208014"/>
          </a:xfrm>
          <a:solidFill>
            <a:srgbClr val="78BC59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C5147F-4EC5-49B5-BB83-DFFBF27EC9BA}"/>
                </a:ext>
              </a:extLst>
            </p:cNvPr>
            <p:cNvSpPr/>
            <p:nvPr/>
          </p:nvSpPr>
          <p:spPr>
            <a:xfrm>
              <a:off x="0" y="347269"/>
              <a:ext cx="1208014" cy="1208014"/>
            </a:xfrm>
            <a:prstGeom prst="ellipse">
              <a:avLst/>
            </a:prstGeom>
            <a:grpFill/>
            <a:ln>
              <a:solidFill>
                <a:srgbClr val="78BC5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C5080AE0-4152-407B-BADF-19D99E176C34}"/>
                </a:ext>
              </a:extLst>
            </p:cNvPr>
            <p:cNvSpPr txBox="1"/>
            <p:nvPr/>
          </p:nvSpPr>
          <p:spPr>
            <a:xfrm>
              <a:off x="176910" y="524179"/>
              <a:ext cx="854194" cy="854194"/>
            </a:xfrm>
            <a:prstGeom prst="rect">
              <a:avLst/>
            </a:prstGeom>
            <a:grpFill/>
            <a:ln>
              <a:solidFill>
                <a:srgbClr val="78BC5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19%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27A534F-98DE-43C0-B65D-9A7B4BFD81CA}"/>
              </a:ext>
            </a:extLst>
          </p:cNvPr>
          <p:cNvSpPr/>
          <p:nvPr/>
        </p:nvSpPr>
        <p:spPr>
          <a:xfrm>
            <a:off x="3015640" y="2016163"/>
            <a:ext cx="25252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Not Worth My 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8B5F4-703C-4DB0-A1E6-8BE0DA11A0D1}"/>
              </a:ext>
            </a:extLst>
          </p:cNvPr>
          <p:cNvSpPr/>
          <p:nvPr/>
        </p:nvSpPr>
        <p:spPr>
          <a:xfrm>
            <a:off x="8987310" y="2016162"/>
            <a:ext cx="3014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I’ve Tried, and It Doesn’t 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E6AD92-6A74-4C84-8C8B-0AA0223B682A}"/>
              </a:ext>
            </a:extLst>
          </p:cNvPr>
          <p:cNvSpPr/>
          <p:nvPr/>
        </p:nvSpPr>
        <p:spPr>
          <a:xfrm>
            <a:off x="8987310" y="4467028"/>
            <a:ext cx="2712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Spend All of My Money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00BEDF-BDA1-491B-BF27-61B98E2106FB}"/>
              </a:ext>
            </a:extLst>
          </p:cNvPr>
          <p:cNvSpPr/>
          <p:nvPr/>
        </p:nvSpPr>
        <p:spPr>
          <a:xfrm>
            <a:off x="3042185" y="4467029"/>
            <a:ext cx="22912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Don’t Have Time</a:t>
            </a:r>
          </a:p>
        </p:txBody>
      </p:sp>
    </p:spTree>
    <p:extLst>
      <p:ext uri="{BB962C8B-B14F-4D97-AF65-F5344CB8AC3E}">
        <p14:creationId xmlns:p14="http://schemas.microsoft.com/office/powerpoint/2010/main" val="898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D25CD1-B8C7-4D87-BA5C-521F2656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" b="10717"/>
          <a:stretch/>
        </p:blipFill>
        <p:spPr>
          <a:xfrm>
            <a:off x="7509873" y="3236686"/>
            <a:ext cx="4573270" cy="3492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296F4-5E47-4996-B7E4-C84BA2F7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69" y="38684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Why Money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B710E-74B4-4DFC-B53E-F26A0A179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065" y="1853811"/>
            <a:ext cx="8911687" cy="4515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Avoid Debt</a:t>
            </a: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1.16 Trillion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= American Credit Card Debt (2024)</a:t>
            </a: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$5,727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average balance on credit cards in Tennessee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526AD-A7E9-4F7E-822E-D00A09C4B68C}"/>
              </a:ext>
            </a:extLst>
          </p:cNvPr>
          <p:cNvSpPr/>
          <p:nvPr/>
        </p:nvSpPr>
        <p:spPr>
          <a:xfrm>
            <a:off x="534892" y="6163377"/>
            <a:ext cx="4157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Lending Tree – 2025 Credit Card Debt Statistics</a:t>
            </a:r>
          </a:p>
        </p:txBody>
      </p:sp>
    </p:spTree>
    <p:extLst>
      <p:ext uri="{BB962C8B-B14F-4D97-AF65-F5344CB8AC3E}">
        <p14:creationId xmlns:p14="http://schemas.microsoft.com/office/powerpoint/2010/main" val="15328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945CAB1-39E5-4056-A24C-8526EDDC07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6305" y="669121"/>
            <a:ext cx="6585735" cy="163544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b="1" dirty="0">
                <a:solidFill>
                  <a:srgbClr val="F38122"/>
                </a:solidFill>
              </a:rPr>
              <a:t>Savings - Spending </a:t>
            </a:r>
            <a:br>
              <a:rPr lang="en-US" altLang="en-US" sz="4800" b="1" dirty="0">
                <a:solidFill>
                  <a:srgbClr val="F38122"/>
                </a:solidFill>
              </a:rPr>
            </a:br>
            <a:r>
              <a:rPr lang="en-US" altLang="en-US" sz="4800" b="1" dirty="0">
                <a:solidFill>
                  <a:srgbClr val="F38122"/>
                </a:solidFill>
              </a:rPr>
              <a:t>Plan Worksheet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FB8E4-4AF7-4B07-96EB-86B50088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505" y="457201"/>
            <a:ext cx="4398317" cy="566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89CC57-DA10-4D85-BC97-3AD67E3315D8}"/>
              </a:ext>
            </a:extLst>
          </p:cNvPr>
          <p:cNvSpPr/>
          <p:nvPr/>
        </p:nvSpPr>
        <p:spPr>
          <a:xfrm>
            <a:off x="346508" y="55425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https://utia.tennessee.edu/publications/wp-content/uploads/sites/269/2023/10/W1018C.pdf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09BCC0-09FD-43E7-A4EA-2A9B8C4D8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3DCCD-265A-8E47-920A-A88A1617D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494" y="2516490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8EFF41-7807-45AF-90FC-34C410BC8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550">
            <a:off x="6688413" y="3059903"/>
            <a:ext cx="4443097" cy="2951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8DECE-AECB-460D-99F8-6DEAFE96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4" y="36093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How Much Money Comes in Each Month?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F70F-4324-4540-BB4C-58A0B164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8939"/>
            <a:ext cx="5535749" cy="377762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Gross Income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Total you actually earned.</a:t>
            </a:r>
          </a:p>
          <a:p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Net Income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Take Home Pay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(What is left over after deductions are taken out)</a:t>
            </a:r>
          </a:p>
        </p:txBody>
      </p:sp>
    </p:spTree>
    <p:extLst>
      <p:ext uri="{BB962C8B-B14F-4D97-AF65-F5344CB8AC3E}">
        <p14:creationId xmlns:p14="http://schemas.microsoft.com/office/powerpoint/2010/main" val="31073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4066D-AC24-4AAD-956F-95B78257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05" y="147841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Tracking Your Money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968CE-9424-45EE-8B08-403B278C8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798" y="1331650"/>
            <a:ext cx="10893493" cy="5526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Keep and organize the following items to determine expenses: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Receipts</a:t>
            </a: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Bills &amp; Invoices</a:t>
            </a: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Credit Card Statement</a:t>
            </a: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Bank Statements</a:t>
            </a: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Check Registers</a:t>
            </a: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Check Stubs and Canceled Checks</a:t>
            </a:r>
          </a:p>
          <a:p>
            <a:pPr lvl="1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Calendar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38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DECE-AECB-460D-99F8-6DEAFE96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6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38122"/>
                </a:solidFill>
              </a:rPr>
              <a:t>Tracking Our Money….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BF73EA-39CF-45F5-B5F7-51E0A09B2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176027"/>
              </p:ext>
            </p:extLst>
          </p:nvPr>
        </p:nvGraphicFramePr>
        <p:xfrm>
          <a:off x="1735138" y="1232898"/>
          <a:ext cx="8721723" cy="5279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7241">
                  <a:extLst>
                    <a:ext uri="{9D8B030D-6E8A-4147-A177-3AD203B41FA5}">
                      <a16:colId xmlns:a16="http://schemas.microsoft.com/office/drawing/2014/main" val="992397612"/>
                    </a:ext>
                  </a:extLst>
                </a:gridCol>
                <a:gridCol w="2907241">
                  <a:extLst>
                    <a:ext uri="{9D8B030D-6E8A-4147-A177-3AD203B41FA5}">
                      <a16:colId xmlns:a16="http://schemas.microsoft.com/office/drawing/2014/main" val="1548484522"/>
                    </a:ext>
                  </a:extLst>
                </a:gridCol>
                <a:gridCol w="2907241">
                  <a:extLst>
                    <a:ext uri="{9D8B030D-6E8A-4147-A177-3AD203B41FA5}">
                      <a16:colId xmlns:a16="http://schemas.microsoft.com/office/drawing/2014/main" val="94448979"/>
                    </a:ext>
                  </a:extLst>
                </a:gridCol>
              </a:tblGrid>
              <a:tr h="889408">
                <a:tc>
                  <a:txBody>
                    <a:bodyPr/>
                    <a:lstStyle/>
                    <a:p>
                      <a:r>
                        <a:rPr lang="en-US" sz="2800" dirty="0"/>
                        <a:t>Periodic Expenses</a:t>
                      </a:r>
                    </a:p>
                  </a:txBody>
                  <a:tcPr>
                    <a:solidFill>
                      <a:srgbClr val="78BC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Fixed Expenses</a:t>
                      </a:r>
                    </a:p>
                  </a:txBody>
                  <a:tcPr>
                    <a:solidFill>
                      <a:srgbClr val="78BC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Controllable Expenses</a:t>
                      </a:r>
                    </a:p>
                  </a:txBody>
                  <a:tcPr>
                    <a:solidFill>
                      <a:srgbClr val="78BC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453378"/>
                  </a:ext>
                </a:extLst>
              </a:tr>
              <a:tr h="144736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Expenses that may not occur every month or are unexpected</a:t>
                      </a:r>
                    </a:p>
                    <a:p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Expenses that are the same each month</a:t>
                      </a:r>
                    </a:p>
                    <a:p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Expenses that vary each month, but can be controlled and/or adjusted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24759"/>
                  </a:ext>
                </a:extLst>
              </a:tr>
              <a:tr h="288763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Medical Bills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School Supplies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Taxes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Car Repair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Holiday Spending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Car Payment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Child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Mortgage/Rent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Grocery Bill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Utilities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Savings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Household Expenses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Clothing Purchases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Travel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41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7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2816EA687340BD2DD9D2CD3DC67C" ma:contentTypeVersion="18" ma:contentTypeDescription="Create a new document." ma:contentTypeScope="" ma:versionID="aed49d6c0649de25d243e3f20932af26">
  <xsd:schema xmlns:xsd="http://www.w3.org/2001/XMLSchema" xmlns:xs="http://www.w3.org/2001/XMLSchema" xmlns:p="http://schemas.microsoft.com/office/2006/metadata/properties" xmlns:ns3="ac60b63d-0bc9-42fa-b0c2-6b4820c8acf8" xmlns:ns4="2d28e6cb-adf3-4102-82b6-47f3bd0313b0" targetNamespace="http://schemas.microsoft.com/office/2006/metadata/properties" ma:root="true" ma:fieldsID="8bf9fbfd004e3ca24213802d4ce1cffc" ns3:_="" ns4:_="">
    <xsd:import namespace="ac60b63d-0bc9-42fa-b0c2-6b4820c8acf8"/>
    <xsd:import namespace="2d28e6cb-adf3-4102-82b6-47f3bd0313b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0b63d-0bc9-42fa-b0c2-6b4820c8ac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8e6cb-adf3-4102-82b6-47f3bd0313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28e6cb-adf3-4102-82b6-47f3bd0313b0" xsi:nil="true"/>
  </documentManagement>
</p:properties>
</file>

<file path=customXml/itemProps1.xml><?xml version="1.0" encoding="utf-8"?>
<ds:datastoreItem xmlns:ds="http://schemas.openxmlformats.org/officeDocument/2006/customXml" ds:itemID="{962101F9-B810-4615-9A53-A1CEAE0D8E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60b63d-0bc9-42fa-b0c2-6b4820c8acf8"/>
    <ds:schemaRef ds:uri="2d28e6cb-adf3-4102-82b6-47f3bd0313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524E16-3739-414F-9283-DFCD9AA1B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0258EA-A736-4A90-92B3-8417998E41B1}">
  <ds:schemaRefs>
    <ds:schemaRef ds:uri="http://schemas.openxmlformats.org/package/2006/metadata/core-properties"/>
    <ds:schemaRef ds:uri="ac60b63d-0bc9-42fa-b0c2-6b4820c8acf8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d28e6cb-adf3-4102-82b6-47f3bd0313b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1018</Words>
  <Application>Microsoft Office PowerPoint</Application>
  <PresentationFormat>Widescreen</PresentationFormat>
  <Paragraphs>208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Financial Choices:  Your Journey to Success!</vt:lpstr>
      <vt:lpstr>PowerPoint Presentation</vt:lpstr>
      <vt:lpstr>Let’s Chat!   </vt:lpstr>
      <vt:lpstr>I don’t have a monthly budget, because…..</vt:lpstr>
      <vt:lpstr>Why Money Management?</vt:lpstr>
      <vt:lpstr>Savings - Spending  Plan Worksheet</vt:lpstr>
      <vt:lpstr>How Much Money Comes in Each Month? </vt:lpstr>
      <vt:lpstr>Tracking Your Money </vt:lpstr>
      <vt:lpstr>Tracking Our Money….</vt:lpstr>
      <vt:lpstr>Tools to Track Expenses: </vt:lpstr>
      <vt:lpstr>Tools to Track Expenses: Online/Apps</vt:lpstr>
      <vt:lpstr>Tools to Track Expenses: Jot It Down</vt:lpstr>
      <vt:lpstr>PowerPoint Presentation</vt:lpstr>
      <vt:lpstr>Next Step: Compare &amp; Adjust</vt:lpstr>
      <vt:lpstr> $3,600 per month   </vt:lpstr>
      <vt:lpstr>Trimming Expenses by Plugging Spending Leaks </vt:lpstr>
      <vt:lpstr>PowerPoint Presentation</vt:lpstr>
      <vt:lpstr>PowerPoint Presentation</vt:lpstr>
      <vt:lpstr> Who Gets Paid First?</vt:lpstr>
      <vt:lpstr> Who Gets Paid First?</vt:lpstr>
      <vt:lpstr>PowerPoint Presentation</vt:lpstr>
      <vt:lpstr>PowerPoint Presentation</vt:lpstr>
      <vt:lpstr>Trimming Expenses: Eat Out Less Often</vt:lpstr>
      <vt:lpstr>Meal Planning</vt:lpstr>
      <vt:lpstr>Trimming Expenses:  Resale Shops/Garage Sales</vt:lpstr>
      <vt:lpstr>Trimming Expenses: Use the Public Library </vt:lpstr>
      <vt:lpstr>Trimming Expenses: Coupons/Savings </vt:lpstr>
      <vt:lpstr>Saving Your Money </vt:lpstr>
      <vt:lpstr>Pay Yourself First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Finance Choices:  Journey to Success!</dc:title>
  <dc:creator>Eddins, Priscilla</dc:creator>
  <cp:lastModifiedBy>Sneed, Christopher (Chris)</cp:lastModifiedBy>
  <cp:revision>47</cp:revision>
  <dcterms:created xsi:type="dcterms:W3CDTF">2020-03-02T20:40:04Z</dcterms:created>
  <dcterms:modified xsi:type="dcterms:W3CDTF">2025-11-04T15:07:15Z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0x010100F8532816EA687340BD2DD9D2CD3DC67C</vt:lpwstr>
  </property>
</Properties>
</file>